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65" d="100"/>
          <a:sy n="165" d="100"/>
        </p:scale>
        <p:origin x="336" y="792"/>
      </p:cViewPr>
      <p:guideLst>
        <p:guide orient="horz" pos="420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42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014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58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26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748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9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65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39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483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420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70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E89A2-C7E0-684D-863B-A763CF03A42A}" type="datetimeFigureOut">
              <a:rPr lang="en-US" smtClean="0"/>
              <a:t>1/11/14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C40DA-D17B-BC44-80B5-09BB78596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58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8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3124345"/>
              </p:ext>
            </p:extLst>
          </p:nvPr>
        </p:nvGraphicFramePr>
        <p:xfrm>
          <a:off x="1412626" y="946728"/>
          <a:ext cx="6578405" cy="4858963"/>
        </p:xfrm>
        <a:graphic>
          <a:graphicData uri="http://schemas.openxmlformats.org/drawingml/2006/table">
            <a:tbl>
              <a:tblPr/>
              <a:tblGrid>
                <a:gridCol w="2840675"/>
                <a:gridCol w="1719356"/>
                <a:gridCol w="2018374"/>
              </a:tblGrid>
              <a:tr h="428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Measurement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Target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Geometry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4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SiR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target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err="1" smtClean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SiR</a:t>
                      </a:r>
                      <a:endParaRPr lang="en-US" sz="1800" b="0" dirty="0">
                        <a:solidFill>
                          <a:srgbClr val="0000FF"/>
                        </a:solidFill>
                        <a:latin typeface="Arial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10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Si16 target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Si16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Standard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Al, Ti</a:t>
                      </a:r>
                      <a:b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100,50,25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Symbol" charset="2"/>
                          <a:ea typeface="ＭＳ Ｐゴシック" charset="0"/>
                          <a:cs typeface="Symbol" charset="2"/>
                        </a:rPr>
                        <a:t>m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n-lt"/>
                          <a:ea typeface="ＭＳ Ｐゴシック" charset="0"/>
                          <a:cs typeface="Symbol" charset="2"/>
                        </a:rPr>
                        <a:t>m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n-lt"/>
                        <a:ea typeface="ＭＳ Ｐゴシック" charset="0"/>
                        <a:cs typeface="Symbol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666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Standard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with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absorber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Al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50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654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Standard with mu+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Al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50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Monotype Sorts" charset="0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 rot="18900000" flipH="1">
            <a:off x="6790007" y="1499510"/>
            <a:ext cx="103409" cy="732213"/>
            <a:chOff x="6014028" y="958813"/>
            <a:chExt cx="161869" cy="460728"/>
          </a:xfrm>
        </p:grpSpPr>
        <p:sp>
          <p:nvSpPr>
            <p:cNvPr id="5" name="Rectangle 4"/>
            <p:cNvSpPr/>
            <p:nvPr/>
          </p:nvSpPr>
          <p:spPr>
            <a:xfrm>
              <a:off x="6014028" y="958813"/>
              <a:ext cx="62257" cy="4607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6175897" y="958813"/>
              <a:ext cx="0" cy="46072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 flipH="1">
            <a:off x="7604605" y="1500909"/>
            <a:ext cx="190187" cy="635885"/>
            <a:chOff x="6014028" y="958813"/>
            <a:chExt cx="161869" cy="460728"/>
          </a:xfrm>
        </p:grpSpPr>
        <p:sp>
          <p:nvSpPr>
            <p:cNvPr id="10" name="Rectangle 9"/>
            <p:cNvSpPr/>
            <p:nvPr/>
          </p:nvSpPr>
          <p:spPr>
            <a:xfrm>
              <a:off x="6014028" y="958813"/>
              <a:ext cx="62257" cy="4607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6175897" y="958813"/>
              <a:ext cx="0" cy="46072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6061064" y="2378364"/>
            <a:ext cx="1733730" cy="700424"/>
            <a:chOff x="6014028" y="958813"/>
            <a:chExt cx="1733730" cy="460728"/>
          </a:xfrm>
        </p:grpSpPr>
        <p:grpSp>
          <p:nvGrpSpPr>
            <p:cNvPr id="33" name="Group 32"/>
            <p:cNvGrpSpPr/>
            <p:nvPr/>
          </p:nvGrpSpPr>
          <p:grpSpPr>
            <a:xfrm>
              <a:off x="6014028" y="958813"/>
              <a:ext cx="161869" cy="460728"/>
              <a:chOff x="6014028" y="958813"/>
              <a:chExt cx="161869" cy="460728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6014028" y="958813"/>
                <a:ext cx="62257" cy="46072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8" name="Straight Connector 37"/>
              <p:cNvCxnSpPr/>
              <p:nvPr/>
            </p:nvCxnSpPr>
            <p:spPr>
              <a:xfrm>
                <a:off x="6175897" y="958813"/>
                <a:ext cx="0" cy="46072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33"/>
            <p:cNvGrpSpPr/>
            <p:nvPr/>
          </p:nvGrpSpPr>
          <p:grpSpPr>
            <a:xfrm flipH="1">
              <a:off x="7585889" y="958813"/>
              <a:ext cx="161869" cy="460728"/>
              <a:chOff x="6014028" y="958813"/>
              <a:chExt cx="161869" cy="460728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6014028" y="958813"/>
                <a:ext cx="62257" cy="46072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>
                <a:off x="6175897" y="958813"/>
                <a:ext cx="0" cy="46072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oup 38"/>
          <p:cNvGrpSpPr/>
          <p:nvPr/>
        </p:nvGrpSpPr>
        <p:grpSpPr>
          <a:xfrm>
            <a:off x="6068761" y="3295877"/>
            <a:ext cx="1733730" cy="667947"/>
            <a:chOff x="6014028" y="958813"/>
            <a:chExt cx="1733730" cy="460728"/>
          </a:xfrm>
        </p:grpSpPr>
        <p:grpSp>
          <p:nvGrpSpPr>
            <p:cNvPr id="40" name="Group 39"/>
            <p:cNvGrpSpPr/>
            <p:nvPr/>
          </p:nvGrpSpPr>
          <p:grpSpPr>
            <a:xfrm>
              <a:off x="6014028" y="958813"/>
              <a:ext cx="161869" cy="460728"/>
              <a:chOff x="6014028" y="958813"/>
              <a:chExt cx="161869" cy="460728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6014028" y="958813"/>
                <a:ext cx="62257" cy="46072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5" name="Straight Connector 44"/>
              <p:cNvCxnSpPr/>
              <p:nvPr/>
            </p:nvCxnSpPr>
            <p:spPr>
              <a:xfrm>
                <a:off x="6175897" y="958813"/>
                <a:ext cx="0" cy="46072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/>
            <p:cNvGrpSpPr/>
            <p:nvPr/>
          </p:nvGrpSpPr>
          <p:grpSpPr>
            <a:xfrm flipH="1">
              <a:off x="7585889" y="958813"/>
              <a:ext cx="161869" cy="460728"/>
              <a:chOff x="6014028" y="958813"/>
              <a:chExt cx="161869" cy="460728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6014028" y="958813"/>
                <a:ext cx="62257" cy="46072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" name="Straight Connector 42"/>
              <p:cNvCxnSpPr/>
              <p:nvPr/>
            </p:nvCxnSpPr>
            <p:spPr>
              <a:xfrm>
                <a:off x="6175897" y="958813"/>
                <a:ext cx="0" cy="46072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Group 45"/>
          <p:cNvGrpSpPr/>
          <p:nvPr/>
        </p:nvGrpSpPr>
        <p:grpSpPr>
          <a:xfrm>
            <a:off x="6053367" y="4187622"/>
            <a:ext cx="1733730" cy="630973"/>
            <a:chOff x="6014028" y="958813"/>
            <a:chExt cx="1733730" cy="460728"/>
          </a:xfrm>
        </p:grpSpPr>
        <p:grpSp>
          <p:nvGrpSpPr>
            <p:cNvPr id="47" name="Group 46"/>
            <p:cNvGrpSpPr/>
            <p:nvPr/>
          </p:nvGrpSpPr>
          <p:grpSpPr>
            <a:xfrm>
              <a:off x="6014028" y="958813"/>
              <a:ext cx="161869" cy="460728"/>
              <a:chOff x="6014028" y="958813"/>
              <a:chExt cx="161869" cy="460728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6014028" y="958813"/>
                <a:ext cx="62257" cy="46072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2" name="Straight Connector 51"/>
              <p:cNvCxnSpPr/>
              <p:nvPr/>
            </p:nvCxnSpPr>
            <p:spPr>
              <a:xfrm>
                <a:off x="6175897" y="958813"/>
                <a:ext cx="0" cy="46072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Group 47"/>
            <p:cNvGrpSpPr/>
            <p:nvPr/>
          </p:nvGrpSpPr>
          <p:grpSpPr>
            <a:xfrm flipH="1">
              <a:off x="7585889" y="958813"/>
              <a:ext cx="161869" cy="460728"/>
              <a:chOff x="6014028" y="958813"/>
              <a:chExt cx="161869" cy="460728"/>
            </a:xfrm>
          </p:grpSpPr>
          <p:sp>
            <p:nvSpPr>
              <p:cNvPr id="49" name="Rectangle 48"/>
              <p:cNvSpPr/>
              <p:nvPr/>
            </p:nvSpPr>
            <p:spPr>
              <a:xfrm>
                <a:off x="6014028" y="958813"/>
                <a:ext cx="62257" cy="46072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/>
              <p:cNvCxnSpPr/>
              <p:nvPr/>
            </p:nvCxnSpPr>
            <p:spPr>
              <a:xfrm>
                <a:off x="6175897" y="958813"/>
                <a:ext cx="0" cy="46072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oup 52"/>
          <p:cNvGrpSpPr/>
          <p:nvPr/>
        </p:nvGrpSpPr>
        <p:grpSpPr>
          <a:xfrm>
            <a:off x="6061064" y="5049793"/>
            <a:ext cx="1733730" cy="638267"/>
            <a:chOff x="6014028" y="958813"/>
            <a:chExt cx="1733730" cy="460728"/>
          </a:xfrm>
        </p:grpSpPr>
        <p:grpSp>
          <p:nvGrpSpPr>
            <p:cNvPr id="54" name="Group 53"/>
            <p:cNvGrpSpPr/>
            <p:nvPr/>
          </p:nvGrpSpPr>
          <p:grpSpPr>
            <a:xfrm>
              <a:off x="6014028" y="958813"/>
              <a:ext cx="161869" cy="460728"/>
              <a:chOff x="6014028" y="958813"/>
              <a:chExt cx="161869" cy="460728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6014028" y="958813"/>
                <a:ext cx="62257" cy="46072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" name="Straight Connector 58"/>
              <p:cNvCxnSpPr/>
              <p:nvPr/>
            </p:nvCxnSpPr>
            <p:spPr>
              <a:xfrm>
                <a:off x="6175897" y="958813"/>
                <a:ext cx="0" cy="46072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/>
            <p:cNvGrpSpPr/>
            <p:nvPr/>
          </p:nvGrpSpPr>
          <p:grpSpPr>
            <a:xfrm flipH="1">
              <a:off x="7585889" y="958813"/>
              <a:ext cx="161869" cy="460728"/>
              <a:chOff x="6014028" y="958813"/>
              <a:chExt cx="161869" cy="460728"/>
            </a:xfrm>
          </p:grpSpPr>
          <p:sp>
            <p:nvSpPr>
              <p:cNvPr id="56" name="Rectangle 55"/>
              <p:cNvSpPr/>
              <p:nvPr/>
            </p:nvSpPr>
            <p:spPr>
              <a:xfrm>
                <a:off x="6014028" y="958813"/>
                <a:ext cx="62257" cy="46072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>
                <a:off x="6175897" y="958813"/>
                <a:ext cx="0" cy="46072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7" name="Down Arrow 66"/>
          <p:cNvSpPr/>
          <p:nvPr/>
        </p:nvSpPr>
        <p:spPr>
          <a:xfrm>
            <a:off x="6818521" y="1467811"/>
            <a:ext cx="149417" cy="26149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Connector 68"/>
          <p:cNvCxnSpPr/>
          <p:nvPr/>
        </p:nvCxnSpPr>
        <p:spPr>
          <a:xfrm>
            <a:off x="6596303" y="2439939"/>
            <a:ext cx="454121" cy="62345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6657879" y="3394364"/>
            <a:ext cx="446424" cy="58497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6307299" y="4195689"/>
            <a:ext cx="595" cy="622907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7533384" y="4204478"/>
            <a:ext cx="1" cy="615215"/>
          </a:xfrm>
          <a:prstGeom prst="line">
            <a:avLst/>
          </a:prstGeom>
          <a:ln>
            <a:solidFill>
              <a:srgbClr val="9BBB5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6657879" y="4233333"/>
            <a:ext cx="423333" cy="569576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665576" y="5056909"/>
            <a:ext cx="438727" cy="600364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2969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24</Words>
  <Application>Microsoft Macintosh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University of Washington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Kammel</dc:creator>
  <cp:lastModifiedBy>Peter Kammel</cp:lastModifiedBy>
  <cp:revision>9</cp:revision>
  <dcterms:created xsi:type="dcterms:W3CDTF">2013-12-13T01:53:33Z</dcterms:created>
  <dcterms:modified xsi:type="dcterms:W3CDTF">2014-01-12T06:55:03Z</dcterms:modified>
</cp:coreProperties>
</file>